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2" r:id="rId4"/>
    <p:sldId id="281" r:id="rId5"/>
    <p:sldId id="262" r:id="rId6"/>
    <p:sldId id="283" r:id="rId7"/>
    <p:sldId id="284" r:id="rId8"/>
    <p:sldId id="285" r:id="rId9"/>
    <p:sldId id="257" r:id="rId10"/>
    <p:sldId id="258" r:id="rId11"/>
    <p:sldId id="261" r:id="rId12"/>
    <p:sldId id="260" r:id="rId13"/>
    <p:sldId id="259" r:id="rId14"/>
    <p:sldId id="264" r:id="rId15"/>
    <p:sldId id="263" r:id="rId16"/>
    <p:sldId id="265" r:id="rId17"/>
    <p:sldId id="266" r:id="rId18"/>
    <p:sldId id="270" r:id="rId19"/>
    <p:sldId id="271" r:id="rId20"/>
    <p:sldId id="272" r:id="rId21"/>
    <p:sldId id="273" r:id="rId22"/>
    <p:sldId id="276" r:id="rId23"/>
    <p:sldId id="274" r:id="rId24"/>
    <p:sldId id="275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53841B-E7F4-465E-A3EF-3E56BAAA245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6F23C2D-CD1A-4E4F-A85F-9C9037FCCB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4779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ỦY BAN NHÂN DÂN QUẬN 7</a:t>
            </a:r>
            <a:b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 MẦM NON HOA HỒNG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2133600"/>
            <a:ext cx="7772400" cy="2895599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 ẢNH TỔ CHỨC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 HOẠT ĐỘNG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“TUẦN LỄ HỌC TẬP SUỐT ĐỜI”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2022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QUY CHẾ CHUYÊN MÔN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6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1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2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81138"/>
            <a:ext cx="71628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 ẢNH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HOẠT ĐỘNG NUÔI HEO ĐẤT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9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1138"/>
            <a:ext cx="83820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75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70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0010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/>
              <a:t>SINH HOẠT CHỦ ĐIỂM</a:t>
            </a:r>
            <a:br>
              <a:rPr lang="en-US" sz="2400" dirty="0" smtClean="0"/>
            </a:br>
            <a:r>
              <a:rPr lang="en-US" sz="2400" dirty="0" smtClean="0"/>
              <a:t>MỘT SỐ QUY ĐỊNH PHÁP LUẬT CÓ HIỆU LUẬT TỪ THÁNG 9/2022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86000" y="3082752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hoạt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điểm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Một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định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vê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pháp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luật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có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hiệu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tháng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 9/2022.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7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2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4" y="14176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15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81138"/>
            <a:ext cx="7848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VIẾNG NHÀ TƯỞNG NIỆM BÁC HỒ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07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96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8420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1138"/>
            <a:ext cx="85344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26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81138"/>
            <a:ext cx="73152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960" y="3383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HỌC BỔNG NGUYỄN ĐỨC CẢNH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55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6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1138"/>
            <a:ext cx="83820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6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2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3058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4646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BỒI DƯỠNG CHUYÊN MÔN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5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3058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4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1138"/>
            <a:ext cx="8229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93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7638"/>
            <a:ext cx="76200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2757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422</TotalTime>
  <Words>69</Words>
  <Application>Microsoft Office PowerPoint</Application>
  <PresentationFormat>On-screen Show (4:3)</PresentationFormat>
  <Paragraphs>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Lucida Sans Unicode</vt:lpstr>
      <vt:lpstr>Tahoma</vt:lpstr>
      <vt:lpstr>Times New Roman</vt:lpstr>
      <vt:lpstr>Verdana</vt:lpstr>
      <vt:lpstr>Wingdings 2</vt:lpstr>
      <vt:lpstr>Wingdings 3</vt:lpstr>
      <vt:lpstr>Concourse</vt:lpstr>
      <vt:lpstr>ỦY BAN NHÂN DÂN QUẬN 7 TRƯỜNG MẦM NON HOA HỒNG</vt:lpstr>
      <vt:lpstr>PowerPoint Presentation</vt:lpstr>
      <vt:lpstr>PowerPoint Presentation</vt:lpstr>
      <vt:lpstr>PowerPoint Presentation</vt:lpstr>
      <vt:lpstr>BỒI DƯỠNG CHUYÊN MÔN </vt:lpstr>
      <vt:lpstr>PowerPoint Presentation</vt:lpstr>
      <vt:lpstr>PowerPoint Presentation</vt:lpstr>
      <vt:lpstr>PowerPoint Presentation</vt:lpstr>
      <vt:lpstr>PowerPoint Presentation</vt:lpstr>
      <vt:lpstr>THI QUY CHẾ CHUYÊN MÔN</vt:lpstr>
      <vt:lpstr>PowerPoint Presentation</vt:lpstr>
      <vt:lpstr>PowerPoint Presentation</vt:lpstr>
      <vt:lpstr>HÌNH ẢNH  HOẠT ĐỘNG NUÔI HEO ĐẤT</vt:lpstr>
      <vt:lpstr>PowerPoint Presentation</vt:lpstr>
      <vt:lpstr>PowerPoint Presentation</vt:lpstr>
      <vt:lpstr>PowerPoint Presentation</vt:lpstr>
      <vt:lpstr>PowerPoint Presentation</vt:lpstr>
      <vt:lpstr>SINH HOẠT CHỦ ĐIỂM MỘT SỐ QUY ĐỊNH PHÁP LUẬT CÓ HIỆU LUẬT TỪ THÁNG 9/2022</vt:lpstr>
      <vt:lpstr>PowerPoint Presentation</vt:lpstr>
      <vt:lpstr>VIẾNG NHÀ TƯỞNG NIỆM BÁC HỒ</vt:lpstr>
      <vt:lpstr>PowerPoint Presentation</vt:lpstr>
      <vt:lpstr>PowerPoint Presentation</vt:lpstr>
      <vt:lpstr>PowerPoint Presentation</vt:lpstr>
      <vt:lpstr>HỌC BỔNG NGUYỄN ĐỨC CẢNH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TRUYỀN THÔNG DỊCH BỆNH</dc:title>
  <dc:creator>Windows User</dc:creator>
  <cp:lastModifiedBy>Admin</cp:lastModifiedBy>
  <cp:revision>68</cp:revision>
  <cp:lastPrinted>2022-09-17T04:08:13Z</cp:lastPrinted>
  <dcterms:created xsi:type="dcterms:W3CDTF">2020-11-11T12:22:11Z</dcterms:created>
  <dcterms:modified xsi:type="dcterms:W3CDTF">2022-10-10T03:45:00Z</dcterms:modified>
</cp:coreProperties>
</file>